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5" autoAdjust="0"/>
    <p:restoredTop sz="94704" autoAdjust="0"/>
  </p:normalViewPr>
  <p:slideViewPr>
    <p:cSldViewPr>
      <p:cViewPr varScale="1">
        <p:scale>
          <a:sx n="69" d="100"/>
          <a:sy n="69" d="100"/>
        </p:scale>
        <p:origin x="161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4FC77-DC7B-4E46-8D18-43D91903E61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88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563D5-EF38-48BC-A105-AF0AE296D1C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63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B7835-065A-4E36-A361-484362821D6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44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E1EFE-A448-49A4-8F3E-3BBAB18DA7F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6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EF392-A689-462D-A08C-AF5EFDE51DE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4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0EF84-E0F0-4BE5-9126-5EA4E0E9B05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2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56BB0-B725-4BE6-8964-E7BA7903764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04423-9FE3-407E-B188-1327F8117D8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4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7DB26-7C5A-4EED-BF73-2C1A358F6A6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7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4C8C-C8FB-4BF2-94F0-7C0B888CC39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4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A0E4D-560E-4D63-9470-707EDFFB67A8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Cliquez pour modifier les styles du texte du masque</a:t>
            </a:r>
          </a:p>
          <a:p>
            <a:pPr lvl="1"/>
            <a:r>
              <a:rPr lang="de-DE" smtClean="0"/>
              <a:t>Deuxième niveau</a:t>
            </a:r>
          </a:p>
          <a:p>
            <a:pPr lvl="2"/>
            <a:r>
              <a:rPr lang="de-DE" smtClean="0"/>
              <a:t>Troisième niveau</a:t>
            </a:r>
          </a:p>
          <a:p>
            <a:pPr lvl="3"/>
            <a:r>
              <a:rPr lang="de-DE" smtClean="0"/>
              <a:t>Quatrième niveau</a:t>
            </a:r>
          </a:p>
          <a:p>
            <a:pPr lvl="4"/>
            <a:r>
              <a:rPr lang="de-D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98A876-F97F-4218-A97F-7D5E52EA46C3}" type="slidenum">
              <a:rPr 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37" y="802313"/>
            <a:ext cx="3680954" cy="26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7567" y="44624"/>
            <a:ext cx="8908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rgbClr val="002060"/>
                </a:solidFill>
              </a:rPr>
              <a:t>Plan </a:t>
            </a:r>
            <a:r>
              <a:rPr lang="en-GB" sz="1600" b="1" i="1" dirty="0" err="1" smtClean="0">
                <a:solidFill>
                  <a:srgbClr val="002060"/>
                </a:solidFill>
              </a:rPr>
              <a:t>d’accès</a:t>
            </a:r>
            <a:r>
              <a:rPr lang="en-GB" sz="1600" b="1" i="1" dirty="0" smtClean="0">
                <a:solidFill>
                  <a:srgbClr val="002060"/>
                </a:solidFill>
              </a:rPr>
              <a:t> à la </a:t>
            </a:r>
            <a:r>
              <a:rPr lang="en-GB" sz="1600" b="1" i="1" dirty="0" err="1" smtClean="0">
                <a:solidFill>
                  <a:srgbClr val="002060"/>
                </a:solidFill>
              </a:rPr>
              <a:t>plateforme</a:t>
            </a:r>
            <a:r>
              <a:rPr lang="en-GB" sz="1600" b="1" i="1" dirty="0" smtClean="0">
                <a:solidFill>
                  <a:srgbClr val="002060"/>
                </a:solidFill>
              </a:rPr>
              <a:t> </a:t>
            </a:r>
            <a:r>
              <a:rPr lang="en-GB" sz="1600" b="1" i="1" dirty="0" err="1" smtClean="0">
                <a:solidFill>
                  <a:srgbClr val="002060"/>
                </a:solidFill>
              </a:rPr>
              <a:t>industrielle</a:t>
            </a:r>
            <a:r>
              <a:rPr lang="en-GB" sz="1600" b="1" i="1" dirty="0" smtClean="0">
                <a:solidFill>
                  <a:srgbClr val="002060"/>
                </a:solidFill>
              </a:rPr>
              <a:t> de </a:t>
            </a:r>
            <a:r>
              <a:rPr lang="en-GB" sz="1600" b="1" i="1" dirty="0">
                <a:solidFill>
                  <a:srgbClr val="002060"/>
                </a:solidFill>
              </a:rPr>
              <a:t>L</a:t>
            </a:r>
            <a:r>
              <a:rPr lang="en-GB" sz="1600" b="1" i="1" dirty="0" smtClean="0">
                <a:solidFill>
                  <a:srgbClr val="002060"/>
                </a:solidFill>
              </a:rPr>
              <a:t>amotte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25092" y="849098"/>
            <a:ext cx="5167274" cy="23621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050" b="1" dirty="0" smtClean="0"/>
              <a:t>En provenance de Paris 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Prendre l’autoroute A1 vers Lille.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100" dirty="0" smtClean="0"/>
              <a:t>Prendre</a:t>
            </a:r>
            <a:r>
              <a:rPr lang="fr-FR" sz="1050" dirty="0" smtClean="0"/>
              <a:t> la sortie 10 en direction de Compiègne-Ouest / </a:t>
            </a:r>
            <a:r>
              <a:rPr lang="fr-FR" sz="1050" dirty="0" err="1" smtClean="0"/>
              <a:t>Arsy</a:t>
            </a:r>
            <a:endParaRPr lang="fr-FR" sz="105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Prendre N31 / E46 en direction de Compiègne / Noyon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A proximité de Compiègne, prendre N1031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Suivre la direction Soissons / Reims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Au rond-point à Trosly Breuil, prendre la troisième sortie (zone industrielle)</a:t>
            </a:r>
          </a:p>
          <a:p>
            <a:r>
              <a:rPr lang="fr-FR" sz="1050" b="1" dirty="0"/>
              <a:t>En provenance de Compiègne 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/>
              <a:t>Suivre la direction Soissons / </a:t>
            </a:r>
            <a:r>
              <a:rPr lang="fr-FR" sz="1050" dirty="0" smtClean="0"/>
              <a:t>Reims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Traverser le village jusqu’au rond point, et suivre les informations selon votre lieu de visite</a:t>
            </a:r>
            <a:endParaRPr lang="fr-FR" sz="1050" dirty="0"/>
          </a:p>
          <a:p>
            <a:r>
              <a:rPr lang="fr-FR" sz="1050" b="1" dirty="0" smtClean="0"/>
              <a:t>En </a:t>
            </a:r>
            <a:r>
              <a:rPr lang="fr-FR" sz="1050" b="1" dirty="0"/>
              <a:t>provenance de </a:t>
            </a:r>
            <a:r>
              <a:rPr lang="fr-FR" sz="1050" b="1" dirty="0" smtClean="0"/>
              <a:t>Soissons </a:t>
            </a:r>
            <a:r>
              <a:rPr lang="fr-FR" sz="1050" b="1" dirty="0"/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/>
              <a:t>Suivre la direction </a:t>
            </a:r>
            <a:r>
              <a:rPr lang="fr-FR" sz="1050" dirty="0" smtClean="0"/>
              <a:t>Compiègne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Prendre la première à droite juste après le l’entrée du village Trosly breuil</a:t>
            </a:r>
            <a:endParaRPr lang="fr-FR" sz="105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955" y="3429000"/>
            <a:ext cx="5866411" cy="3312368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320" y="3950794"/>
            <a:ext cx="1407046" cy="334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567" y="6305522"/>
            <a:ext cx="1407046" cy="338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45" y="4161333"/>
            <a:ext cx="998367" cy="527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028" y="3235132"/>
            <a:ext cx="2187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29260" y="3583638"/>
            <a:ext cx="18545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b="1" i="1" dirty="0">
                <a:solidFill>
                  <a:srgbClr val="002060"/>
                </a:solidFill>
              </a:rPr>
              <a:t>Rue </a:t>
            </a:r>
            <a:r>
              <a:rPr lang="en-GB" sz="1100" b="1" i="1" dirty="0" smtClean="0">
                <a:solidFill>
                  <a:srgbClr val="002060"/>
                </a:solidFill>
              </a:rPr>
              <a:t>des </a:t>
            </a:r>
            <a:r>
              <a:rPr lang="en-GB" sz="1100" b="1" i="1" dirty="0" err="1" smtClean="0">
                <a:solidFill>
                  <a:srgbClr val="002060"/>
                </a:solidFill>
              </a:rPr>
              <a:t>Aérostiers</a:t>
            </a:r>
            <a:r>
              <a:rPr lang="en-GB" sz="1100" b="1" i="1" dirty="0" smtClean="0">
                <a:solidFill>
                  <a:srgbClr val="002060"/>
                </a:solidFill>
              </a:rPr>
              <a:t> 60350 </a:t>
            </a:r>
            <a:r>
              <a:rPr lang="en-GB" sz="1100" b="1" i="1" dirty="0">
                <a:solidFill>
                  <a:srgbClr val="002060"/>
                </a:solidFill>
              </a:rPr>
              <a:t>– </a:t>
            </a:r>
            <a:r>
              <a:rPr lang="en-GB" sz="1100" b="1" i="1" dirty="0" err="1">
                <a:solidFill>
                  <a:srgbClr val="002060"/>
                </a:solidFill>
              </a:rPr>
              <a:t>Trosly</a:t>
            </a:r>
            <a:r>
              <a:rPr lang="en-GB" sz="1100" b="1" i="1" dirty="0">
                <a:solidFill>
                  <a:srgbClr val="002060"/>
                </a:solidFill>
              </a:rPr>
              <a:t> </a:t>
            </a:r>
            <a:r>
              <a:rPr lang="en-GB" sz="1100" b="1" i="1" dirty="0" err="1" smtClean="0">
                <a:solidFill>
                  <a:srgbClr val="002060"/>
                </a:solidFill>
              </a:rPr>
              <a:t>Breuil</a:t>
            </a:r>
            <a:endParaRPr lang="en-GB" sz="11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GB" sz="1100" b="1" i="1" smtClean="0">
                <a:solidFill>
                  <a:srgbClr val="002060"/>
                </a:solidFill>
              </a:rPr>
              <a:t>Tel 03 44 85 40 03 </a:t>
            </a:r>
            <a:endParaRPr lang="en-GB" sz="1100" b="1" i="1" dirty="0" smtClean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456970" y="4691585"/>
            <a:ext cx="101137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srgbClr val="FF0000"/>
                </a:solidFill>
              </a:rPr>
              <a:t> (1)   Accueil siège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556654" y="3235132"/>
            <a:ext cx="12557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fr-FR" sz="8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800" b="1" dirty="0" smtClean="0">
                <a:solidFill>
                  <a:srgbClr val="FF0000"/>
                </a:solidFill>
              </a:rPr>
              <a:t>(2) Poste de garde</a:t>
            </a:r>
          </a:p>
          <a:p>
            <a:pPr algn="ctr"/>
            <a:endParaRPr lang="fr-FR" sz="800" b="1" dirty="0" smtClean="0">
              <a:solidFill>
                <a:srgbClr val="FF0000"/>
              </a:solidFill>
            </a:endParaRP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626" y="4219716"/>
            <a:ext cx="716075" cy="516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ZoneTexte 32"/>
          <p:cNvSpPr txBox="1"/>
          <p:nvPr/>
        </p:nvSpPr>
        <p:spPr>
          <a:xfrm>
            <a:off x="5538626" y="3948125"/>
            <a:ext cx="747365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srgbClr val="FF0000"/>
                </a:solidFill>
              </a:rPr>
              <a:t>(3) Laboratoire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5981375">
            <a:off x="3864405" y="4443707"/>
            <a:ext cx="388489" cy="91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Rue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 rot="3937758">
            <a:off x="3875339" y="4823836"/>
            <a:ext cx="423215" cy="817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des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 rot="3858078">
            <a:off x="3991311" y="5261096"/>
            <a:ext cx="651657" cy="91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Aréostiers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27567" y="4497369"/>
            <a:ext cx="2861796" cy="18697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050" b="1" dirty="0" smtClean="0"/>
              <a:t>Visiteurs Siège : (1)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/>
              <a:t>Au rond-point à Trosly Breuil, prendre la première sortie (zone industrielle)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Après le parking poids-lourds prendre la première route à droite et s’adresser à l’accueil du Siège.</a:t>
            </a:r>
          </a:p>
          <a:p>
            <a:r>
              <a:rPr lang="fr-FR" sz="1050" b="1" dirty="0" smtClean="0"/>
              <a:t>Visiteurs </a:t>
            </a:r>
            <a:r>
              <a:rPr lang="fr-FR" sz="1050" b="1" dirty="0"/>
              <a:t>s</a:t>
            </a:r>
            <a:r>
              <a:rPr lang="fr-FR" sz="1050" b="1" dirty="0" smtClean="0"/>
              <a:t>ite industriel </a:t>
            </a:r>
            <a:r>
              <a:rPr lang="fr-FR" sz="1050" b="1" dirty="0">
                <a:sym typeface="Wingdings" pitchFamily="2" charset="2"/>
              </a:rPr>
              <a:t>(</a:t>
            </a:r>
            <a:r>
              <a:rPr lang="fr-FR" sz="1050" b="1" dirty="0" smtClean="0">
                <a:sym typeface="Wingdings" pitchFamily="2" charset="2"/>
              </a:rPr>
              <a:t>2)  et </a:t>
            </a:r>
            <a:r>
              <a:rPr lang="fr-FR" sz="1050" dirty="0" smtClean="0"/>
              <a:t>  </a:t>
            </a:r>
            <a:endParaRPr lang="fr-FR" sz="1050" dirty="0"/>
          </a:p>
          <a:p>
            <a:r>
              <a:rPr lang="fr-FR" sz="1050" b="1" dirty="0" smtClean="0"/>
              <a:t>Visiteurs Laboratoire de Recherche et d’Analyses : (3)</a:t>
            </a:r>
            <a:endParaRPr lang="fr-FR" sz="105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r-FR" sz="1050" dirty="0" smtClean="0"/>
              <a:t>Prendre la rue du flottage et adresser vous au </a:t>
            </a:r>
            <a:r>
              <a:rPr lang="fr-FR" sz="1050" dirty="0"/>
              <a:t>P</a:t>
            </a:r>
            <a:r>
              <a:rPr lang="fr-FR" sz="1050" dirty="0" smtClean="0"/>
              <a:t>oste de Garde.</a:t>
            </a:r>
            <a:endParaRPr lang="fr-FR" sz="105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H="1">
            <a:off x="6948264" y="3745337"/>
            <a:ext cx="432048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H="1" flipV="1">
            <a:off x="4134484" y="4722501"/>
            <a:ext cx="365312" cy="7097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 flipV="1">
            <a:off x="7308304" y="3883720"/>
            <a:ext cx="72008" cy="83878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49"/>
          <p:cNvCxnSpPr/>
          <p:nvPr/>
        </p:nvCxnSpPr>
        <p:spPr>
          <a:xfrm>
            <a:off x="4136477" y="4285397"/>
            <a:ext cx="363319" cy="491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095058" y="4111994"/>
            <a:ext cx="10394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600" b="1" i="1" dirty="0">
                <a:solidFill>
                  <a:srgbClr val="002060"/>
                </a:solidFill>
              </a:rPr>
              <a:t>Latitude 49°24’12,66” N</a:t>
            </a:r>
          </a:p>
          <a:p>
            <a:pPr lvl="0"/>
            <a:r>
              <a:rPr lang="en-GB" sz="600" b="1" i="1" dirty="0">
                <a:solidFill>
                  <a:srgbClr val="002060"/>
                </a:solidFill>
              </a:rPr>
              <a:t>Longitude 2°59’34,42”E</a:t>
            </a:r>
          </a:p>
        </p:txBody>
      </p:sp>
      <p:grpSp>
        <p:nvGrpSpPr>
          <p:cNvPr id="26" name="Groupe 25"/>
          <p:cNvGrpSpPr/>
          <p:nvPr/>
        </p:nvGrpSpPr>
        <p:grpSpPr>
          <a:xfrm>
            <a:off x="2402429" y="355252"/>
            <a:ext cx="4292410" cy="420521"/>
            <a:chOff x="2243414" y="799069"/>
            <a:chExt cx="4292410" cy="420521"/>
          </a:xfrm>
        </p:grpSpPr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414" y="799069"/>
              <a:ext cx="1055236" cy="396000"/>
            </a:xfrm>
            <a:prstGeom prst="rect">
              <a:avLst/>
            </a:prstGeom>
          </p:spPr>
        </p:pic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2668" y="806947"/>
              <a:ext cx="1108715" cy="360000"/>
            </a:xfrm>
            <a:prstGeom prst="rect">
              <a:avLst/>
            </a:prstGeom>
          </p:spPr>
        </p:pic>
        <p:pic>
          <p:nvPicPr>
            <p:cNvPr id="29" name="Image 28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8128" y="859590"/>
              <a:ext cx="817696" cy="360000"/>
            </a:xfrm>
            <a:prstGeom prst="rect">
              <a:avLst/>
            </a:prstGeom>
          </p:spPr>
        </p:pic>
        <p:pic>
          <p:nvPicPr>
            <p:cNvPr id="30" name="Image 2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2002" y="970351"/>
              <a:ext cx="756000" cy="117344"/>
            </a:xfrm>
            <a:prstGeom prst="rect">
              <a:avLst/>
            </a:prstGeom>
          </p:spPr>
        </p:pic>
      </p:grpSp>
      <p:sp>
        <p:nvSpPr>
          <p:cNvPr id="32" name="ZoneTexte 31"/>
          <p:cNvSpPr txBox="1"/>
          <p:nvPr/>
        </p:nvSpPr>
        <p:spPr>
          <a:xfrm>
            <a:off x="129937" y="6494199"/>
            <a:ext cx="6575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Aout 2020</a:t>
            </a:r>
            <a:endParaRPr lang="fr-FR" sz="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92140" y="390457"/>
            <a:ext cx="1007736" cy="40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16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1148</TotalTime>
  <Words>222</Words>
  <Application>Microsoft Office PowerPoint</Application>
  <PresentationFormat>Affichage à l'écran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1_Modèle par défaut</vt:lpstr>
      <vt:lpstr>Présentation PowerPoint</vt:lpstr>
    </vt:vector>
  </TitlesOfParts>
  <Company>Clariant International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sur la plateforme multi-exploitants de Lamotte</dc:title>
  <dc:creator>Kevin Muguet</dc:creator>
  <cp:lastModifiedBy>Dessauge, Nora</cp:lastModifiedBy>
  <cp:revision>90</cp:revision>
  <dcterms:created xsi:type="dcterms:W3CDTF">2013-05-06T05:59:52Z</dcterms:created>
  <dcterms:modified xsi:type="dcterms:W3CDTF">2020-12-04T14:16:00Z</dcterms:modified>
</cp:coreProperties>
</file>