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2" r:id="rId2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704" autoAdjust="0"/>
  </p:normalViewPr>
  <p:slideViewPr>
    <p:cSldViewPr>
      <p:cViewPr varScale="1">
        <p:scale>
          <a:sx n="65" d="100"/>
          <a:sy n="65" d="100"/>
        </p:scale>
        <p:origin x="131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4FC77-DC7B-4E46-8D18-43D91903E613}" type="slidenum">
              <a:rPr lang="de-DE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881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563D5-EF38-48BC-A105-AF0AE296D1CA}" type="slidenum">
              <a:rPr lang="de-DE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638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B7835-065A-4E36-A361-484362821D62}" type="slidenum">
              <a:rPr lang="de-DE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446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E1EFE-A448-49A4-8F3E-3BBAB18DA7FB}" type="slidenum">
              <a:rPr lang="de-DE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663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EF392-A689-462D-A08C-AF5EFDE51DE2}" type="slidenum">
              <a:rPr lang="de-DE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442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0EF84-E0F0-4BE5-9126-5EA4E0E9B056}" type="slidenum">
              <a:rPr lang="de-DE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229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56BB0-B725-4BE6-8964-E7BA79037644}" type="slidenum">
              <a:rPr lang="de-DE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04423-9FE3-407E-B188-1327F8117D8C}" type="slidenum">
              <a:rPr lang="de-DE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14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7DB26-7C5A-4EED-BF73-2C1A358F6A66}" type="slidenum">
              <a:rPr lang="de-DE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67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84C8C-C8FB-4BF2-94F0-7C0B888CC390}" type="slidenum">
              <a:rPr lang="de-DE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04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A0E4D-560E-4D63-9470-707EDFFB67A8}" type="slidenum">
              <a:rPr lang="de-DE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17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Cliquez pour modifier les styles du texte du masque</a:t>
            </a:r>
          </a:p>
          <a:p>
            <a:pPr lvl="1"/>
            <a:r>
              <a:rPr lang="de-DE" smtClean="0"/>
              <a:t>Deuxième niveau</a:t>
            </a:r>
          </a:p>
          <a:p>
            <a:pPr lvl="2"/>
            <a:r>
              <a:rPr lang="de-DE" smtClean="0"/>
              <a:t>Troisième niveau</a:t>
            </a:r>
          </a:p>
          <a:p>
            <a:pPr lvl="3"/>
            <a:r>
              <a:rPr lang="de-DE" smtClean="0"/>
              <a:t>Quatrième niveau</a:t>
            </a:r>
          </a:p>
          <a:p>
            <a:pPr lvl="4"/>
            <a:r>
              <a:rPr lang="de-DE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98A876-F97F-4218-A97F-7D5E52EA46C3}" type="slidenum">
              <a:rPr lang="de-DE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77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00" advClick="0" advTm="8000">
        <p14:prism/>
      </p:transition>
    </mc:Choice>
    <mc:Fallback xmlns="">
      <p:transition spd="slow" advClick="0" advTm="8000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137" y="836712"/>
            <a:ext cx="3680954" cy="262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3825092" y="883497"/>
            <a:ext cx="5167274" cy="23544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050" b="1" dirty="0"/>
              <a:t>From Paris</a:t>
            </a:r>
            <a:r>
              <a:rPr lang="en-US" sz="1050" dirty="0"/>
              <a:t>:</a:t>
            </a:r>
            <a:br>
              <a:rPr lang="en-US" sz="1050" dirty="0"/>
            </a:br>
            <a:r>
              <a:rPr lang="en-US" sz="1050" dirty="0"/>
              <a:t>Take the A1 motorway towards Lille.</a:t>
            </a:r>
            <a:br>
              <a:rPr lang="en-US" sz="1050" dirty="0"/>
            </a:br>
            <a:r>
              <a:rPr lang="en-US" sz="1050" dirty="0"/>
              <a:t>Take exit 10 towards </a:t>
            </a:r>
            <a:r>
              <a:rPr lang="en-US" sz="1050" dirty="0" err="1"/>
              <a:t>Compiègne</a:t>
            </a:r>
            <a:r>
              <a:rPr lang="en-US" sz="1050" dirty="0"/>
              <a:t> West / </a:t>
            </a:r>
            <a:r>
              <a:rPr lang="en-US" sz="1050" dirty="0" err="1"/>
              <a:t>Arsy</a:t>
            </a:r>
            <a:r>
              <a:rPr lang="en-US" sz="1050" dirty="0"/>
              <a:t/>
            </a:r>
            <a:br>
              <a:rPr lang="en-US" sz="1050" dirty="0"/>
            </a:br>
            <a:r>
              <a:rPr lang="en-US" sz="1050" dirty="0"/>
              <a:t>Take N31 / E46 towards </a:t>
            </a:r>
            <a:r>
              <a:rPr lang="en-US" sz="1050" dirty="0" err="1"/>
              <a:t>Compiègne</a:t>
            </a:r>
            <a:r>
              <a:rPr lang="en-US" sz="1050" dirty="0"/>
              <a:t> / </a:t>
            </a:r>
            <a:r>
              <a:rPr lang="en-US" sz="1050" dirty="0" err="1"/>
              <a:t>Noyon</a:t>
            </a:r>
            <a:r>
              <a:rPr lang="en-US" sz="1050" dirty="0"/>
              <a:t/>
            </a:r>
            <a:br>
              <a:rPr lang="en-US" sz="1050" dirty="0"/>
            </a:br>
            <a:r>
              <a:rPr lang="en-US" sz="1050" dirty="0" smtClean="0"/>
              <a:t>Near </a:t>
            </a:r>
            <a:r>
              <a:rPr lang="en-US" sz="1050" dirty="0"/>
              <a:t>Compiegne, take N1031</a:t>
            </a:r>
            <a:br>
              <a:rPr lang="en-US" sz="1050" dirty="0"/>
            </a:br>
            <a:r>
              <a:rPr lang="en-US" sz="1050" dirty="0"/>
              <a:t>Follow the direction Soissons / Reims</a:t>
            </a:r>
            <a:br>
              <a:rPr lang="en-US" sz="1050" dirty="0"/>
            </a:br>
            <a:r>
              <a:rPr lang="en-US" sz="1050" dirty="0"/>
              <a:t>At </a:t>
            </a:r>
            <a:r>
              <a:rPr lang="en-US" sz="1050" dirty="0" smtClean="0"/>
              <a:t>the roundabout in </a:t>
            </a:r>
            <a:r>
              <a:rPr lang="en-US" sz="1050" dirty="0" err="1" smtClean="0"/>
              <a:t>Trosly-Breuil</a:t>
            </a:r>
            <a:r>
              <a:rPr lang="en-US" sz="1050" dirty="0"/>
              <a:t>, take the third exit (industrial area)</a:t>
            </a:r>
            <a:br>
              <a:rPr lang="en-US" sz="1050" dirty="0"/>
            </a:br>
            <a:r>
              <a:rPr lang="en-US" sz="1050" b="1" dirty="0"/>
              <a:t>From </a:t>
            </a:r>
            <a:r>
              <a:rPr lang="en-US" sz="1050" b="1" dirty="0" smtClean="0"/>
              <a:t>Compiegne :</a:t>
            </a:r>
            <a:r>
              <a:rPr lang="en-US" sz="1050" dirty="0"/>
              <a:t/>
            </a:r>
            <a:br>
              <a:rPr lang="en-US" sz="1050" dirty="0"/>
            </a:br>
            <a:r>
              <a:rPr lang="en-US" sz="1050" dirty="0"/>
              <a:t>Follow the direction Soissons / Reims</a:t>
            </a:r>
            <a:br>
              <a:rPr lang="en-US" sz="1050" dirty="0"/>
            </a:br>
            <a:r>
              <a:rPr lang="en-US" sz="1050" dirty="0" smtClean="0"/>
              <a:t>Drive </a:t>
            </a:r>
            <a:r>
              <a:rPr lang="en-US" sz="1050" dirty="0"/>
              <a:t>through </a:t>
            </a:r>
            <a:r>
              <a:rPr lang="en-US" sz="1050" dirty="0" err="1" smtClean="0"/>
              <a:t>Trosly-Breuil</a:t>
            </a:r>
            <a:r>
              <a:rPr lang="en-US" sz="1050" dirty="0" smtClean="0"/>
              <a:t> village </a:t>
            </a:r>
            <a:r>
              <a:rPr lang="en-US" sz="1050" dirty="0"/>
              <a:t>to the roundabout, </a:t>
            </a:r>
            <a:r>
              <a:rPr lang="en-US" sz="1050" dirty="0" smtClean="0"/>
              <a:t>then </a:t>
            </a:r>
            <a:r>
              <a:rPr lang="en-US" sz="1050" dirty="0"/>
              <a:t>follow the </a:t>
            </a:r>
            <a:r>
              <a:rPr lang="en-US" sz="1050" dirty="0" smtClean="0"/>
              <a:t>directions to reach your destination (see below)</a:t>
            </a:r>
            <a:r>
              <a:rPr lang="en-US" sz="1050" dirty="0"/>
              <a:t/>
            </a:r>
            <a:br>
              <a:rPr lang="en-US" sz="1050" dirty="0"/>
            </a:br>
            <a:r>
              <a:rPr lang="en-US" sz="1050" b="1" dirty="0"/>
              <a:t>From </a:t>
            </a:r>
            <a:r>
              <a:rPr lang="en-US" sz="1050" b="1" dirty="0" smtClean="0"/>
              <a:t>Soissons :</a:t>
            </a:r>
            <a:r>
              <a:rPr lang="en-US" sz="1050" dirty="0"/>
              <a:t/>
            </a:r>
            <a:br>
              <a:rPr lang="en-US" sz="1050" dirty="0"/>
            </a:br>
            <a:r>
              <a:rPr lang="en-US" sz="1050" dirty="0"/>
              <a:t>Follow signs </a:t>
            </a:r>
            <a:r>
              <a:rPr lang="en-US" sz="1050" dirty="0" err="1"/>
              <a:t>Compiègne</a:t>
            </a:r>
            <a:r>
              <a:rPr lang="en-US" sz="1050" dirty="0"/>
              <a:t/>
            </a:r>
            <a:br>
              <a:rPr lang="en-US" sz="1050" dirty="0"/>
            </a:br>
            <a:r>
              <a:rPr lang="en-US" sz="1050" dirty="0"/>
              <a:t>Take the first right after </a:t>
            </a:r>
            <a:r>
              <a:rPr lang="en-US" sz="1050" dirty="0" smtClean="0"/>
              <a:t>entering </a:t>
            </a:r>
            <a:r>
              <a:rPr lang="en-US" sz="1050" dirty="0" err="1" smtClean="0"/>
              <a:t>Trosly-Breuil</a:t>
            </a:r>
            <a:r>
              <a:rPr lang="en-US" sz="1050" dirty="0" smtClean="0"/>
              <a:t> village</a:t>
            </a:r>
            <a:endParaRPr lang="fr-FR" sz="1050" dirty="0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955" y="3463399"/>
            <a:ext cx="5866411" cy="3312368"/>
          </a:xfrm>
          <a:prstGeom prst="rect">
            <a:avLst/>
          </a:prstGeom>
          <a:solidFill>
            <a:srgbClr val="FFFF00"/>
          </a:solidFill>
          <a:ln>
            <a:noFill/>
          </a:ln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320" y="3985193"/>
            <a:ext cx="1407046" cy="334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1567" y="6339921"/>
            <a:ext cx="1407046" cy="338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3945" y="4195732"/>
            <a:ext cx="998367" cy="527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6028" y="3269531"/>
            <a:ext cx="21876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467545" y="3618037"/>
            <a:ext cx="187220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b="1" i="1" dirty="0">
                <a:solidFill>
                  <a:srgbClr val="002060"/>
                </a:solidFill>
              </a:rPr>
              <a:t>Rue </a:t>
            </a:r>
            <a:r>
              <a:rPr lang="en-GB" sz="900" b="1" i="1" dirty="0" smtClean="0">
                <a:solidFill>
                  <a:srgbClr val="002060"/>
                </a:solidFill>
              </a:rPr>
              <a:t>des </a:t>
            </a:r>
            <a:r>
              <a:rPr lang="en-GB" sz="900" b="1" i="1" dirty="0" err="1" smtClean="0">
                <a:solidFill>
                  <a:srgbClr val="002060"/>
                </a:solidFill>
              </a:rPr>
              <a:t>Aérostiers</a:t>
            </a:r>
            <a:r>
              <a:rPr lang="en-GB" sz="900" b="1" i="1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en-GB" sz="900" b="1" i="1" dirty="0" smtClean="0">
                <a:solidFill>
                  <a:srgbClr val="002060"/>
                </a:solidFill>
              </a:rPr>
              <a:t>F- 60350 </a:t>
            </a:r>
            <a:r>
              <a:rPr lang="en-GB" sz="900" b="1" i="1" dirty="0" err="1" smtClean="0">
                <a:solidFill>
                  <a:srgbClr val="002060"/>
                </a:solidFill>
              </a:rPr>
              <a:t>Trosly</a:t>
            </a:r>
            <a:r>
              <a:rPr lang="en-GB" sz="900" b="1" i="1" dirty="0" smtClean="0">
                <a:solidFill>
                  <a:srgbClr val="002060"/>
                </a:solidFill>
              </a:rPr>
              <a:t> </a:t>
            </a:r>
            <a:r>
              <a:rPr lang="en-GB" sz="900" b="1" i="1" dirty="0" err="1">
                <a:solidFill>
                  <a:srgbClr val="002060"/>
                </a:solidFill>
              </a:rPr>
              <a:t>Breuil</a:t>
            </a:r>
            <a:r>
              <a:rPr lang="en-GB" sz="900" b="1" i="1" dirty="0">
                <a:solidFill>
                  <a:srgbClr val="002060"/>
                </a:solidFill>
              </a:rPr>
              <a:t> </a:t>
            </a:r>
            <a:endParaRPr lang="en-GB" sz="900" b="1" i="1" dirty="0" smtClean="0">
              <a:solidFill>
                <a:srgbClr val="002060"/>
              </a:solidFill>
            </a:endParaRPr>
          </a:p>
          <a:p>
            <a:pPr algn="ctr"/>
            <a:r>
              <a:rPr lang="en-GB" sz="900" b="1" i="1" smtClean="0">
                <a:solidFill>
                  <a:srgbClr val="002060"/>
                </a:solidFill>
              </a:rPr>
              <a:t>Tel  </a:t>
            </a:r>
            <a:r>
              <a:rPr lang="en-GB" sz="900" b="1" i="1" dirty="0" smtClean="0">
                <a:solidFill>
                  <a:srgbClr val="002060"/>
                </a:solidFill>
              </a:rPr>
              <a:t>00 33 3 44 85 40 03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456970" y="4725984"/>
            <a:ext cx="1011373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 smtClean="0">
                <a:solidFill>
                  <a:srgbClr val="FF0000"/>
                </a:solidFill>
              </a:rPr>
              <a:t> (1) Head Office</a:t>
            </a:r>
            <a:endParaRPr lang="fr-FR" sz="800" b="1" dirty="0">
              <a:solidFill>
                <a:srgbClr val="FF000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6556654" y="3269531"/>
            <a:ext cx="125570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endParaRPr lang="fr-FR" sz="800" b="1" dirty="0" smtClean="0">
              <a:solidFill>
                <a:srgbClr val="FF0000"/>
              </a:solidFill>
            </a:endParaRPr>
          </a:p>
          <a:p>
            <a:pPr algn="ctr"/>
            <a:r>
              <a:rPr lang="fr-FR" sz="800" b="1" dirty="0" smtClean="0">
                <a:solidFill>
                  <a:srgbClr val="FF0000"/>
                </a:solidFill>
              </a:rPr>
              <a:t>(2) </a:t>
            </a:r>
            <a:r>
              <a:rPr lang="fr-FR" sz="800" b="1" dirty="0" err="1" smtClean="0">
                <a:solidFill>
                  <a:srgbClr val="FF0000"/>
                </a:solidFill>
              </a:rPr>
              <a:t>Guardhouse</a:t>
            </a:r>
            <a:endParaRPr lang="fr-FR" sz="800" b="1" dirty="0" smtClean="0">
              <a:solidFill>
                <a:srgbClr val="FF0000"/>
              </a:solidFill>
            </a:endParaRPr>
          </a:p>
          <a:p>
            <a:pPr algn="ctr"/>
            <a:endParaRPr lang="fr-FR" sz="800" b="1" dirty="0" smtClean="0">
              <a:solidFill>
                <a:srgbClr val="FF0000"/>
              </a:solidFill>
            </a:endParaRPr>
          </a:p>
        </p:txBody>
      </p:sp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624" y="4232461"/>
            <a:ext cx="716075" cy="516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ZoneTexte 32"/>
          <p:cNvSpPr txBox="1"/>
          <p:nvPr/>
        </p:nvSpPr>
        <p:spPr>
          <a:xfrm>
            <a:off x="5517624" y="3877802"/>
            <a:ext cx="782567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 smtClean="0">
                <a:solidFill>
                  <a:srgbClr val="FF0000"/>
                </a:solidFill>
              </a:rPr>
              <a:t>(3) </a:t>
            </a:r>
            <a:r>
              <a:rPr lang="fr-FR" sz="800" b="1" dirty="0" err="1" smtClean="0">
                <a:solidFill>
                  <a:srgbClr val="FF0000"/>
                </a:solidFill>
              </a:rPr>
              <a:t>Laboratory</a:t>
            </a:r>
            <a:r>
              <a:rPr lang="fr-FR" sz="800" b="1" dirty="0" smtClean="0">
                <a:solidFill>
                  <a:srgbClr val="FF0000"/>
                </a:solidFill>
              </a:rPr>
              <a:t> </a:t>
            </a:r>
            <a:endParaRPr lang="fr-FR" sz="800" b="1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 rot="5981375">
            <a:off x="3864405" y="4478106"/>
            <a:ext cx="388489" cy="915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Rue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 rot="3937758">
            <a:off x="3875339" y="4858235"/>
            <a:ext cx="423215" cy="817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des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 rot="3858078">
            <a:off x="3991311" y="5295495"/>
            <a:ext cx="651657" cy="918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Aréostiers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127567" y="4531768"/>
            <a:ext cx="2861796" cy="1785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100" b="1" dirty="0"/>
              <a:t>Head office </a:t>
            </a:r>
            <a:r>
              <a:rPr lang="en-US" sz="1100" b="1" dirty="0" smtClean="0"/>
              <a:t>visitors (</a:t>
            </a:r>
            <a:r>
              <a:rPr lang="en-US" sz="1100" b="1" dirty="0"/>
              <a:t>1)</a:t>
            </a:r>
            <a:r>
              <a:rPr lang="en-US" sz="1100" dirty="0"/>
              <a:t/>
            </a:r>
            <a:br>
              <a:rPr lang="en-US" sz="1100" dirty="0"/>
            </a:br>
            <a:r>
              <a:rPr lang="en-US" sz="1100" dirty="0"/>
              <a:t>At </a:t>
            </a:r>
            <a:r>
              <a:rPr lang="en-US" sz="1100" dirty="0" smtClean="0"/>
              <a:t>the roundabout in </a:t>
            </a:r>
            <a:r>
              <a:rPr lang="en-US" sz="1100" dirty="0" err="1" smtClean="0"/>
              <a:t>Trosly</a:t>
            </a:r>
            <a:r>
              <a:rPr lang="en-US" sz="1100" dirty="0" err="1"/>
              <a:t>-</a:t>
            </a:r>
            <a:r>
              <a:rPr lang="en-US" sz="1100" dirty="0" err="1" smtClean="0"/>
              <a:t>Breuil</a:t>
            </a:r>
            <a:r>
              <a:rPr lang="en-US" sz="1100" dirty="0"/>
              <a:t>, take the first exit (industrial area)</a:t>
            </a:r>
            <a:br>
              <a:rPr lang="en-US" sz="1100" dirty="0"/>
            </a:br>
            <a:r>
              <a:rPr lang="en-US" sz="1100" dirty="0"/>
              <a:t>After the truck parking take the first right and go to the </a:t>
            </a:r>
            <a:r>
              <a:rPr lang="en-US" sz="1100" dirty="0" smtClean="0"/>
              <a:t>head office entrance</a:t>
            </a:r>
            <a:r>
              <a:rPr lang="en-US" sz="1100" dirty="0"/>
              <a:t>.</a:t>
            </a:r>
            <a:br>
              <a:rPr lang="en-US" sz="1100" dirty="0"/>
            </a:br>
            <a:r>
              <a:rPr lang="en-US" sz="1100" dirty="0" smtClean="0"/>
              <a:t>I</a:t>
            </a:r>
            <a:r>
              <a:rPr lang="en-US" sz="1100" b="1" dirty="0" smtClean="0"/>
              <a:t>ndustrial </a:t>
            </a:r>
            <a:r>
              <a:rPr lang="en-US" sz="1100" b="1" dirty="0"/>
              <a:t>site visitors (2) and</a:t>
            </a:r>
            <a:br>
              <a:rPr lang="en-US" sz="1100" b="1" dirty="0"/>
            </a:br>
            <a:r>
              <a:rPr lang="en-US" sz="1100" b="1" dirty="0" smtClean="0"/>
              <a:t>Research </a:t>
            </a:r>
            <a:r>
              <a:rPr lang="en-US" sz="1100" b="1" dirty="0"/>
              <a:t>and </a:t>
            </a:r>
            <a:r>
              <a:rPr lang="en-US" sz="1100" b="1" dirty="0" smtClean="0"/>
              <a:t>Analytics laboratory visitors </a:t>
            </a:r>
            <a:r>
              <a:rPr lang="en-US" sz="1100" b="1" dirty="0"/>
              <a:t>(3)</a:t>
            </a:r>
            <a:br>
              <a:rPr lang="en-US" sz="1100" b="1" dirty="0"/>
            </a:br>
            <a:r>
              <a:rPr lang="en-US" sz="1100" dirty="0"/>
              <a:t>Take the </a:t>
            </a:r>
            <a:r>
              <a:rPr lang="en-US" sz="1100" dirty="0" smtClean="0"/>
              <a:t>street “rue du </a:t>
            </a:r>
            <a:r>
              <a:rPr lang="en-US" sz="1100" dirty="0" err="1"/>
              <a:t>F</a:t>
            </a:r>
            <a:r>
              <a:rPr lang="en-US" sz="1100" dirty="0" err="1" smtClean="0"/>
              <a:t>lottage</a:t>
            </a:r>
            <a:r>
              <a:rPr lang="en-US" sz="1100" dirty="0" smtClean="0"/>
              <a:t>” and go to the guardhouse.</a:t>
            </a:r>
            <a:endParaRPr lang="fr-FR" sz="1100" dirty="0"/>
          </a:p>
        </p:txBody>
      </p:sp>
      <p:cxnSp>
        <p:nvCxnSpPr>
          <p:cNvPr id="19" name="Connecteur droit avec flèche 18"/>
          <p:cNvCxnSpPr/>
          <p:nvPr/>
        </p:nvCxnSpPr>
        <p:spPr>
          <a:xfrm flipH="1">
            <a:off x="6948264" y="3779736"/>
            <a:ext cx="432048" cy="0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 flipH="1" flipV="1">
            <a:off x="4134484" y="4756900"/>
            <a:ext cx="365312" cy="709740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 flipH="1" flipV="1">
            <a:off x="7308304" y="3918119"/>
            <a:ext cx="72008" cy="838782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49"/>
          <p:cNvCxnSpPr/>
          <p:nvPr/>
        </p:nvCxnSpPr>
        <p:spPr>
          <a:xfrm>
            <a:off x="4136477" y="4319796"/>
            <a:ext cx="363319" cy="4916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27567" y="44624"/>
            <a:ext cx="89089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i="1" dirty="0" smtClean="0">
                <a:solidFill>
                  <a:srgbClr val="002060"/>
                </a:solidFill>
              </a:rPr>
              <a:t>Access plan for the </a:t>
            </a:r>
            <a:r>
              <a:rPr lang="en-GB" sz="1600" b="1" i="1" dirty="0">
                <a:solidFill>
                  <a:srgbClr val="002060"/>
                </a:solidFill>
              </a:rPr>
              <a:t>Lamotte industrial </a:t>
            </a:r>
            <a:r>
              <a:rPr lang="en-GB" sz="1600" b="1" i="1" dirty="0" smtClean="0">
                <a:solidFill>
                  <a:srgbClr val="002060"/>
                </a:solidFill>
              </a:rPr>
              <a:t>platform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29937" y="6494199"/>
            <a:ext cx="6575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/>
              <a:t>Aout 2020</a:t>
            </a:r>
            <a:endParaRPr lang="fr-FR" sz="800" dirty="0"/>
          </a:p>
        </p:txBody>
      </p:sp>
      <p:sp>
        <p:nvSpPr>
          <p:cNvPr id="3" name="Rectangle 2"/>
          <p:cNvSpPr/>
          <p:nvPr/>
        </p:nvSpPr>
        <p:spPr>
          <a:xfrm>
            <a:off x="3097052" y="4125868"/>
            <a:ext cx="103942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600" b="1" i="1" dirty="0">
                <a:solidFill>
                  <a:srgbClr val="002060"/>
                </a:solidFill>
              </a:rPr>
              <a:t>Latitude 49°24’12,66” N</a:t>
            </a:r>
          </a:p>
          <a:p>
            <a:pPr lvl="0"/>
            <a:r>
              <a:rPr lang="en-GB" sz="600" b="1" i="1" dirty="0">
                <a:solidFill>
                  <a:srgbClr val="002060"/>
                </a:solidFill>
              </a:rPr>
              <a:t>Longitude 2°59’34,42”E</a:t>
            </a:r>
          </a:p>
        </p:txBody>
      </p:sp>
      <p:grpSp>
        <p:nvGrpSpPr>
          <p:cNvPr id="29" name="Groupe 28"/>
          <p:cNvGrpSpPr/>
          <p:nvPr/>
        </p:nvGrpSpPr>
        <p:grpSpPr>
          <a:xfrm>
            <a:off x="2402429" y="355252"/>
            <a:ext cx="4292410" cy="420521"/>
            <a:chOff x="2243414" y="799069"/>
            <a:chExt cx="4292410" cy="420521"/>
          </a:xfrm>
        </p:grpSpPr>
        <p:pic>
          <p:nvPicPr>
            <p:cNvPr id="30" name="Image 29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43414" y="799069"/>
              <a:ext cx="1055236" cy="396000"/>
            </a:xfrm>
            <a:prstGeom prst="rect">
              <a:avLst/>
            </a:prstGeom>
          </p:spPr>
        </p:pic>
        <p:pic>
          <p:nvPicPr>
            <p:cNvPr id="32" name="Image 31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2668" y="806947"/>
              <a:ext cx="1108715" cy="360000"/>
            </a:xfrm>
            <a:prstGeom prst="rect">
              <a:avLst/>
            </a:prstGeom>
          </p:spPr>
        </p:pic>
        <p:pic>
          <p:nvPicPr>
            <p:cNvPr id="34" name="Image 33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8128" y="859590"/>
              <a:ext cx="817696" cy="360000"/>
            </a:xfrm>
            <a:prstGeom prst="rect">
              <a:avLst/>
            </a:prstGeom>
          </p:spPr>
        </p:pic>
        <p:pic>
          <p:nvPicPr>
            <p:cNvPr id="35" name="Image 34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62002" y="970351"/>
              <a:ext cx="756000" cy="117344"/>
            </a:xfrm>
            <a:prstGeom prst="rect">
              <a:avLst/>
            </a:prstGeom>
          </p:spPr>
        </p:pic>
      </p:grpSp>
      <p:pic>
        <p:nvPicPr>
          <p:cNvPr id="36" name="Image 3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907263" y="403011"/>
            <a:ext cx="1007736" cy="404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16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8000">
        <p14:prism/>
      </p:transition>
    </mc:Choice>
    <mc:Fallback xmlns="">
      <p:transition spd="slow" advClick="0" advTm="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1366</TotalTime>
  <Words>223</Words>
  <Application>Microsoft Office PowerPoint</Application>
  <PresentationFormat>Affichage à l'écran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Arial</vt:lpstr>
      <vt:lpstr>1_Modèle par défaut</vt:lpstr>
      <vt:lpstr>Présentation PowerPoint</vt:lpstr>
    </vt:vector>
  </TitlesOfParts>
  <Company>Clariant International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Bienvenue sur la plateforme multi-exploitants de Lamotte</dc:title>
  <dc:creator>Kevin Muguet</dc:creator>
  <cp:lastModifiedBy>Dessauge, Nora</cp:lastModifiedBy>
  <cp:revision>120</cp:revision>
  <cp:lastPrinted>2015-12-10T14:45:54Z</cp:lastPrinted>
  <dcterms:created xsi:type="dcterms:W3CDTF">2013-05-06T05:59:52Z</dcterms:created>
  <dcterms:modified xsi:type="dcterms:W3CDTF">2020-12-04T14:16:27Z</dcterms:modified>
</cp:coreProperties>
</file>